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2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Weekend Homework</a:t>
            </a:r>
            <a:r>
              <a:rPr lang="en-US" dirty="0" smtClean="0"/>
              <a:t> out on your desk </a:t>
            </a:r>
            <a:r>
              <a:rPr lang="en-US" b="1" u="sng" dirty="0" smtClean="0"/>
              <a:t>(do not turn </a:t>
            </a:r>
            <a:r>
              <a:rPr lang="en-US" b="1" u="sng" smtClean="0"/>
              <a:t>this in)</a:t>
            </a:r>
            <a:endParaRPr lang="en-US" dirty="0" smtClean="0"/>
          </a:p>
          <a:p>
            <a:r>
              <a:rPr lang="en-US" b="1" dirty="0" smtClean="0"/>
              <a:t>Write down </a:t>
            </a:r>
            <a:r>
              <a:rPr lang="en-US" dirty="0" smtClean="0"/>
              <a:t>tonight’s homework: </a:t>
            </a:r>
          </a:p>
          <a:p>
            <a:pPr lvl="1"/>
            <a:r>
              <a:rPr lang="en-US" dirty="0" smtClean="0"/>
              <a:t>Read Ch. 9-10</a:t>
            </a:r>
          </a:p>
          <a:p>
            <a:pPr lvl="1"/>
            <a:r>
              <a:rPr lang="en-US" dirty="0" smtClean="0"/>
              <a:t>Annotate for: Implicit Theme</a:t>
            </a:r>
          </a:p>
          <a:p>
            <a:pPr lvl="0"/>
            <a:r>
              <a:rPr lang="en-US" b="1" dirty="0" smtClean="0"/>
              <a:t>Reflection:</a:t>
            </a:r>
            <a:r>
              <a:rPr lang="en-US" dirty="0" smtClean="0"/>
              <a:t> </a:t>
            </a:r>
            <a:r>
              <a:rPr lang="en-US" dirty="0"/>
              <a:t>Why is it important readers really understand and know the setting of a story</a:t>
            </a:r>
            <a:r>
              <a:rPr lang="en-US" dirty="0" smtClean="0"/>
              <a:t>?  What important information can it provide other than where and when the story takes place?</a:t>
            </a:r>
            <a:endParaRPr lang="en-US" dirty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21528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 Now</a:t>
            </a:r>
          </a:p>
          <a:p>
            <a:r>
              <a:rPr lang="en-US" b="1" dirty="0" smtClean="0"/>
              <a:t>Mini-Lesson: </a:t>
            </a:r>
            <a:r>
              <a:rPr lang="en-US" dirty="0" smtClean="0"/>
              <a:t>Setting and Conflict in </a:t>
            </a:r>
            <a:r>
              <a:rPr lang="en-US" i="1" dirty="0" smtClean="0"/>
              <a:t>The Giver</a:t>
            </a:r>
          </a:p>
          <a:p>
            <a:r>
              <a:rPr lang="en-US" b="1" dirty="0" smtClean="0"/>
              <a:t>Expert Group Work:</a:t>
            </a:r>
            <a:r>
              <a:rPr lang="en-US" dirty="0" smtClean="0"/>
              <a:t> Focus on a part of setting</a:t>
            </a:r>
          </a:p>
          <a:p>
            <a:r>
              <a:rPr lang="en-US" b="1" dirty="0" smtClean="0"/>
              <a:t>Jigsaw Activity: </a:t>
            </a:r>
            <a:r>
              <a:rPr lang="en-US" dirty="0" smtClean="0"/>
              <a:t>Reporting Back to your groups</a:t>
            </a:r>
          </a:p>
          <a:p>
            <a:r>
              <a:rPr lang="en-US" b="1" dirty="0" smtClean="0"/>
              <a:t>Exit Ticket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733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and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stories have we read where setting has made a big difference in how the story develops?</a:t>
            </a:r>
          </a:p>
          <a:p>
            <a:r>
              <a:rPr lang="en-US" dirty="0" smtClean="0"/>
              <a:t>When has setting greatly affected how a story is told or how the problem grows?</a:t>
            </a:r>
          </a:p>
          <a:p>
            <a:r>
              <a:rPr lang="en-US" dirty="0" smtClean="0"/>
              <a:t>Many times, setting is a key part of why a problem (the conflict) starts in the first place.  </a:t>
            </a:r>
          </a:p>
        </p:txBody>
      </p:sp>
    </p:spTree>
    <p:extLst>
      <p:ext uri="{BB962C8B-B14F-4D97-AF65-F5344CB8AC3E}">
        <p14:creationId xmlns:p14="http://schemas.microsoft.com/office/powerpoint/2010/main" val="1247565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Time: </a:t>
            </a:r>
            <a:r>
              <a:rPr lang="en-US" dirty="0" smtClean="0"/>
              <a:t>Historical time period, season, time of day</a:t>
            </a:r>
            <a:endParaRPr lang="en-US" b="1" dirty="0" smtClean="0"/>
          </a:p>
          <a:p>
            <a:r>
              <a:rPr lang="en-US" b="1" dirty="0" smtClean="0"/>
              <a:t>Geographical Location:  </a:t>
            </a:r>
            <a:r>
              <a:rPr lang="en-US" dirty="0" smtClean="0"/>
              <a:t>weather, landforms, physical arrangement of locations</a:t>
            </a:r>
            <a:endParaRPr lang="en-US" b="1" dirty="0" smtClean="0"/>
          </a:p>
          <a:p>
            <a:r>
              <a:rPr lang="en-US" b="1" dirty="0" smtClean="0"/>
              <a:t>General Environment: </a:t>
            </a:r>
            <a:r>
              <a:rPr lang="en-US" dirty="0" smtClean="0"/>
              <a:t>Religious/mental/moral/emotional conditions (thoughts about the right way to live life; what is right versus wrong)</a:t>
            </a:r>
            <a:endParaRPr lang="en-US" b="1" dirty="0" smtClean="0"/>
          </a:p>
          <a:p>
            <a:r>
              <a:rPr lang="en-US" b="1" dirty="0" smtClean="0"/>
              <a:t>Social/Political Environment: </a:t>
            </a:r>
            <a:r>
              <a:rPr lang="en-US" dirty="0" smtClean="0"/>
              <a:t>Daily way of living, Occupations, Rules and Government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0112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Expert Groups</a:t>
            </a:r>
          </a:p>
          <a:p>
            <a:pPr lvl="1"/>
            <a:r>
              <a:rPr lang="en-US" dirty="0" smtClean="0"/>
              <a:t>Count off by 1-4</a:t>
            </a:r>
          </a:p>
          <a:p>
            <a:pPr lvl="1"/>
            <a:r>
              <a:rPr lang="en-US" dirty="0" smtClean="0"/>
              <a:t>10 minutes to address the questions you are </a:t>
            </a:r>
          </a:p>
          <a:p>
            <a:r>
              <a:rPr lang="en-US" dirty="0" smtClean="0"/>
              <a:t>Jigsaw</a:t>
            </a:r>
          </a:p>
          <a:p>
            <a:pPr lvl="1"/>
            <a:r>
              <a:rPr lang="en-US" dirty="0" smtClean="0"/>
              <a:t>Move into groups where you will share your answers/what you discussed with a group of other experts</a:t>
            </a:r>
          </a:p>
        </p:txBody>
      </p:sp>
    </p:spTree>
    <p:extLst>
      <p:ext uri="{BB962C8B-B14F-4D97-AF65-F5344CB8AC3E}">
        <p14:creationId xmlns:p14="http://schemas.microsoft.com/office/powerpoint/2010/main" val="81919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paragraph discussing how the setting of the novel specifically contributes to the conflict and problems that occur. </a:t>
            </a:r>
          </a:p>
          <a:p>
            <a:r>
              <a:rPr lang="en-US" b="1" dirty="0" smtClean="0"/>
              <a:t>On a separate sheet of paper.  This will be collected.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6392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59</TotalTime>
  <Words>294</Words>
  <Application>Microsoft Macintosh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Infusion</vt:lpstr>
      <vt:lpstr>Do Now</vt:lpstr>
      <vt:lpstr>Agenda</vt:lpstr>
      <vt:lpstr>Setting and Conflict</vt:lpstr>
      <vt:lpstr>Parts of Setting</vt:lpstr>
      <vt:lpstr>Jigsaw</vt:lpstr>
      <vt:lpstr>Exit Ticket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3</cp:revision>
  <dcterms:created xsi:type="dcterms:W3CDTF">2015-03-16T11:31:44Z</dcterms:created>
  <dcterms:modified xsi:type="dcterms:W3CDTF">2015-03-19T20:11:40Z</dcterms:modified>
</cp:coreProperties>
</file>